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3E0F-DFC3-46DD-B38D-04EEDB2DD31B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1C65-32E6-481D-9896-3D0B8F2A6A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3E0F-DFC3-46DD-B38D-04EEDB2DD31B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1C65-32E6-481D-9896-3D0B8F2A6A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3E0F-DFC3-46DD-B38D-04EEDB2DD31B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1C65-32E6-481D-9896-3D0B8F2A6A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3E0F-DFC3-46DD-B38D-04EEDB2DD31B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1C65-32E6-481D-9896-3D0B8F2A6A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3E0F-DFC3-46DD-B38D-04EEDB2DD31B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1C65-32E6-481D-9896-3D0B8F2A6A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3E0F-DFC3-46DD-B38D-04EEDB2DD31B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1C65-32E6-481D-9896-3D0B8F2A6A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3E0F-DFC3-46DD-B38D-04EEDB2DD31B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1C65-32E6-481D-9896-3D0B8F2A6A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3E0F-DFC3-46DD-B38D-04EEDB2DD31B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1C65-32E6-481D-9896-3D0B8F2A6A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3E0F-DFC3-46DD-B38D-04EEDB2DD31B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1C65-32E6-481D-9896-3D0B8F2A6A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3E0F-DFC3-46DD-B38D-04EEDB2DD31B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1C65-32E6-481D-9896-3D0B8F2A6A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33E0F-DFC3-46DD-B38D-04EEDB2DD31B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61C65-32E6-481D-9896-3D0B8F2A6A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33E0F-DFC3-46DD-B38D-04EEDB2DD31B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61C65-32E6-481D-9896-3D0B8F2A6A8D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rtl="0"/>
            <a:r>
              <a:rPr lang="ar-IQ" sz="2400" b="1" dirty="0"/>
              <a:t>عدد من </a:t>
            </a:r>
            <a:r>
              <a:rPr lang="ar-IQ" sz="2400" b="1" dirty="0" err="1"/>
              <a:t>الاصابات</a:t>
            </a:r>
            <a:r>
              <a:rPr lang="ar-IQ" sz="2400" b="1" dirty="0"/>
              <a:t>  الشائعة  التي </a:t>
            </a:r>
            <a:r>
              <a:rPr lang="ar-IQ" sz="2400" b="1" dirty="0" err="1"/>
              <a:t>لاتشمل</a:t>
            </a:r>
            <a:r>
              <a:rPr lang="ar-IQ" sz="2400" b="1" dirty="0"/>
              <a:t> الجهازين  العضلي </a:t>
            </a:r>
            <a:r>
              <a:rPr lang="ar-IQ" sz="2400" b="1" dirty="0" err="1"/>
              <a:t>و</a:t>
            </a:r>
            <a:r>
              <a:rPr lang="ar-IQ" sz="2400" b="1" dirty="0"/>
              <a:t> العظمي</a:t>
            </a:r>
            <a:endParaRPr lang="en-US" sz="2400" dirty="0"/>
          </a:p>
          <a:p>
            <a:pPr rtl="0"/>
            <a:r>
              <a:rPr lang="ar-IQ" sz="2400" b="1" dirty="0" err="1"/>
              <a:t>اصابات</a:t>
            </a:r>
            <a:r>
              <a:rPr lang="ar-IQ" sz="2400" b="1" dirty="0"/>
              <a:t> العين : </a:t>
            </a:r>
            <a:r>
              <a:rPr lang="ar-IQ" sz="2400" dirty="0"/>
              <a:t>تمتلك العين عدد من القدرات التشريحية التي تحميها ضد </a:t>
            </a:r>
            <a:r>
              <a:rPr lang="ar-IQ" sz="2400" dirty="0" err="1"/>
              <a:t>الاصابات</a:t>
            </a:r>
            <a:r>
              <a:rPr lang="ar-IQ" sz="2400" dirty="0"/>
              <a:t> الرياضية وهي </a:t>
            </a:r>
            <a:endParaRPr lang="en-US" sz="2400" dirty="0"/>
          </a:p>
          <a:p>
            <a:pPr rtl="0"/>
            <a:r>
              <a:rPr lang="ar-IQ" sz="2400" dirty="0"/>
              <a:t>1-  غلق جفن العين بانعكاس غير </a:t>
            </a:r>
            <a:r>
              <a:rPr lang="ar-IQ" sz="2400" dirty="0" err="1"/>
              <a:t>ارادي</a:t>
            </a:r>
            <a:r>
              <a:rPr lang="ar-IQ" sz="2400" dirty="0"/>
              <a:t> .</a:t>
            </a:r>
            <a:endParaRPr lang="en-US" sz="2400" dirty="0"/>
          </a:p>
          <a:p>
            <a:pPr rtl="0"/>
            <a:r>
              <a:rPr lang="ar-IQ" sz="2400" dirty="0"/>
              <a:t>2- وجودها في داخل محجر ين العظمي </a:t>
            </a:r>
            <a:endParaRPr lang="en-US" sz="2400" dirty="0"/>
          </a:p>
          <a:p>
            <a:pPr rtl="0"/>
            <a:r>
              <a:rPr lang="ar-IQ" sz="2400" dirty="0"/>
              <a:t>3- تكون </a:t>
            </a:r>
            <a:r>
              <a:rPr lang="ar-IQ" sz="2400" dirty="0" err="1"/>
              <a:t>لاالعين</a:t>
            </a:r>
            <a:r>
              <a:rPr lang="ar-IQ" sz="2400" dirty="0"/>
              <a:t> محاطة بطبقة من </a:t>
            </a:r>
            <a:r>
              <a:rPr lang="ar-IQ" sz="2400" dirty="0" err="1"/>
              <a:t>الانسجة</a:t>
            </a:r>
            <a:r>
              <a:rPr lang="ar-IQ" sz="2400" dirty="0"/>
              <a:t> </a:t>
            </a:r>
            <a:r>
              <a:rPr lang="ar-IQ" sz="2400" dirty="0" err="1"/>
              <a:t>الدهنية</a:t>
            </a:r>
            <a:r>
              <a:rPr lang="ar-IQ" sz="2400" dirty="0"/>
              <a:t> الرخوة التي تعمل بوصلها بغطاء </a:t>
            </a:r>
            <a:r>
              <a:rPr lang="ar-IQ" sz="2400" dirty="0" err="1"/>
              <a:t>اسفنجيا</a:t>
            </a:r>
            <a:r>
              <a:rPr lang="ar-IQ" sz="2400" dirty="0"/>
              <a:t> ضد الصدمات </a:t>
            </a:r>
            <a:endParaRPr lang="en-US" sz="2400" dirty="0"/>
          </a:p>
          <a:p>
            <a:r>
              <a:rPr lang="ar-IQ" sz="2400" dirty="0"/>
              <a:t>4-  حركه </a:t>
            </a:r>
            <a:r>
              <a:rPr lang="ar-IQ" sz="2400" dirty="0" err="1"/>
              <a:t>الراس</a:t>
            </a:r>
            <a:r>
              <a:rPr lang="ar-IQ" sz="2400" dirty="0"/>
              <a:t> </a:t>
            </a:r>
            <a:r>
              <a:rPr lang="ar-IQ" sz="2400" dirty="0" err="1"/>
              <a:t>الى</a:t>
            </a:r>
            <a:r>
              <a:rPr lang="ar-IQ" sz="2400" dirty="0"/>
              <a:t> </a:t>
            </a:r>
            <a:r>
              <a:rPr lang="ar-IQ" sz="2400" dirty="0" err="1"/>
              <a:t>اي</a:t>
            </a:r>
            <a:r>
              <a:rPr lang="ar-IQ" sz="2400" dirty="0"/>
              <a:t>  اتجاه  </a:t>
            </a:r>
            <a:r>
              <a:rPr lang="ar-IQ" sz="2400" dirty="0" err="1"/>
              <a:t>اخر</a:t>
            </a:r>
            <a:r>
              <a:rPr lang="ar-IQ" sz="2400" dirty="0"/>
              <a:t> عكس اتجاه  الشدة  الخارجية كدم العين : برغم من حماية العين  بميزاتها   التشريحية فانه من الممكن </a:t>
            </a:r>
            <a:r>
              <a:rPr lang="ar-IQ" sz="2400" dirty="0" err="1"/>
              <a:t>اصابتها</a:t>
            </a:r>
            <a:r>
              <a:rPr lang="ar-IQ" sz="2400" dirty="0"/>
              <a:t> بعدد من </a:t>
            </a:r>
            <a:r>
              <a:rPr lang="ar-IQ" sz="2400" dirty="0" err="1"/>
              <a:t>الالعاب</a:t>
            </a:r>
            <a:r>
              <a:rPr lang="ar-IQ" sz="2400" dirty="0"/>
              <a:t>  الرياضية  وقد يتراوح الكدم من بسيط </a:t>
            </a:r>
            <a:r>
              <a:rPr lang="ar-IQ" sz="2400" dirty="0" err="1"/>
              <a:t>الى</a:t>
            </a:r>
            <a:r>
              <a:rPr lang="ar-IQ" sz="2400" dirty="0"/>
              <a:t> شديد  يؤثر على الرؤية وقد يصاحبه قسم من كسور عظام  محجر العين ..  </a:t>
            </a:r>
            <a:r>
              <a:rPr lang="ar-IQ" sz="2400" dirty="0" err="1"/>
              <a:t>ان</a:t>
            </a:r>
            <a:r>
              <a:rPr lang="ar-IQ" sz="2400" dirty="0"/>
              <a:t> تعرض العين للشدة الخارجية يؤدي </a:t>
            </a:r>
            <a:r>
              <a:rPr lang="ar-IQ" sz="2400" dirty="0" err="1"/>
              <a:t>الى</a:t>
            </a:r>
            <a:r>
              <a:rPr lang="ar-IQ" sz="2400" dirty="0"/>
              <a:t> نزف  شعري حولها </a:t>
            </a:r>
            <a:r>
              <a:rPr lang="ar-IQ" sz="2400" dirty="0" err="1"/>
              <a:t>او</a:t>
            </a:r>
            <a:r>
              <a:rPr lang="ar-IQ" sz="2400" dirty="0"/>
              <a:t> في الداخل  والنزف حول العين يؤدي </a:t>
            </a:r>
            <a:r>
              <a:rPr lang="ar-IQ" sz="2400" dirty="0" err="1"/>
              <a:t>الى</a:t>
            </a:r>
            <a:r>
              <a:rPr lang="ar-IQ" sz="2400" dirty="0"/>
              <a:t> ترشح الدم  تحت  الجلد الرقيق حول العين ومن ثم ازرقاق  وسواد الجلد وهذه الحالة تسمى  </a:t>
            </a:r>
            <a:r>
              <a:rPr lang="ar-IQ" sz="2400" dirty="0" err="1"/>
              <a:t>با</a:t>
            </a:r>
            <a:r>
              <a:rPr lang="ar-IQ" sz="2400" dirty="0"/>
              <a:t> العين </a:t>
            </a:r>
            <a:r>
              <a:rPr lang="ar-IQ" sz="2400" dirty="0" err="1"/>
              <a:t>الاسود</a:t>
            </a:r>
            <a:r>
              <a:rPr lang="ar-IQ" sz="2400" dirty="0"/>
              <a:t>  	  </a:t>
            </a:r>
            <a:r>
              <a:rPr lang="ar-IQ" sz="2400" dirty="0" err="1"/>
              <a:t>اما</a:t>
            </a:r>
            <a:r>
              <a:rPr lang="ar-IQ" sz="2400" dirty="0"/>
              <a:t> النزف  الداخلي </a:t>
            </a:r>
            <a:r>
              <a:rPr lang="ar-IQ" sz="2400" dirty="0" err="1"/>
              <a:t>فايؤدي</a:t>
            </a:r>
            <a:r>
              <a:rPr lang="ar-IQ" sz="2400" dirty="0"/>
              <a:t> </a:t>
            </a:r>
            <a:r>
              <a:rPr lang="ar-IQ" sz="2400" dirty="0" err="1"/>
              <a:t>الى</a:t>
            </a:r>
            <a:r>
              <a:rPr lang="ar-IQ" sz="2400" dirty="0"/>
              <a:t> عدم وضوح </a:t>
            </a:r>
            <a:r>
              <a:rPr lang="ar-IQ" sz="2400" dirty="0" err="1"/>
              <a:t>الرئية</a:t>
            </a:r>
            <a:r>
              <a:rPr lang="ar-IQ" sz="2400" dirty="0"/>
              <a:t>  وكذلك نزف تحت الغشاء المخاط للعين (الملتحمة) . ويتم </a:t>
            </a:r>
            <a:r>
              <a:rPr lang="ar-IQ" sz="2400" dirty="0" err="1"/>
              <a:t>الاسعاف</a:t>
            </a:r>
            <a:r>
              <a:rPr lang="ar-IQ" sz="2400" dirty="0"/>
              <a:t> </a:t>
            </a:r>
            <a:r>
              <a:rPr lang="ar-IQ" sz="2400" dirty="0" err="1"/>
              <a:t>الاولي</a:t>
            </a:r>
            <a:r>
              <a:rPr lang="ar-IQ" sz="2400" dirty="0"/>
              <a:t> في هذه الحلة بوضع كمادات  باردة على العين لمدة </a:t>
            </a:r>
            <a:r>
              <a:rPr lang="ar-IQ" sz="2400" dirty="0" err="1"/>
              <a:t>لاتقل</a:t>
            </a:r>
            <a:r>
              <a:rPr lang="ar-IQ" sz="2400" dirty="0"/>
              <a:t> عن نصف </a:t>
            </a:r>
            <a:r>
              <a:rPr lang="ar-IQ" sz="2400" dirty="0" err="1"/>
              <a:t>ساعه</a:t>
            </a:r>
            <a:r>
              <a:rPr lang="ar-IQ" sz="2400" dirty="0"/>
              <a:t> </a:t>
            </a:r>
            <a:r>
              <a:rPr lang="ar-IQ" sz="2400" dirty="0" err="1"/>
              <a:t>وراحه</a:t>
            </a:r>
            <a:r>
              <a:rPr lang="ar-IQ" sz="2400" dirty="0"/>
              <a:t> </a:t>
            </a:r>
            <a:r>
              <a:rPr lang="ar-IQ" sz="2400" dirty="0" err="1"/>
              <a:t>تامه</a:t>
            </a:r>
            <a:r>
              <a:rPr lang="ar-IQ" sz="2400" dirty="0"/>
              <a:t> لمدة 24 </a:t>
            </a:r>
            <a:r>
              <a:rPr lang="ar-IQ" sz="2400" dirty="0" err="1"/>
              <a:t>ساعه</a:t>
            </a:r>
            <a:r>
              <a:rPr lang="ar-IQ" sz="2400" dirty="0"/>
              <a:t> . وفي اليوم التالي يتم </a:t>
            </a:r>
            <a:r>
              <a:rPr lang="ar-IQ" sz="2400" dirty="0" err="1"/>
              <a:t>اسنعمال</a:t>
            </a:r>
            <a:r>
              <a:rPr lang="ar-IQ" sz="2400" dirty="0"/>
              <a:t> </a:t>
            </a:r>
            <a:r>
              <a:rPr lang="ar-IQ" sz="2400" dirty="0" err="1"/>
              <a:t>الكماداة</a:t>
            </a:r>
            <a:r>
              <a:rPr lang="ar-IQ" sz="2400" dirty="0"/>
              <a:t> الساخنة . جسم غريب في العين  زهو محتمل الحدوث جدا  في </a:t>
            </a:r>
            <a:r>
              <a:rPr lang="ar-IQ" sz="2400" dirty="0" err="1"/>
              <a:t>الالعاب</a:t>
            </a:r>
            <a:r>
              <a:rPr lang="ar-IQ" sz="2400" dirty="0"/>
              <a:t> الرياضية  وقد يكون خطرا </a:t>
            </a:r>
            <a:r>
              <a:rPr lang="ar-IQ" sz="2400" dirty="0" err="1"/>
              <a:t>احيانا</a:t>
            </a:r>
            <a:r>
              <a:rPr lang="ar-IQ" sz="2400" dirty="0"/>
              <a:t> ويؤدي </a:t>
            </a:r>
            <a:r>
              <a:rPr lang="ar-IQ" sz="2400" dirty="0" err="1"/>
              <a:t>الى</a:t>
            </a:r>
            <a:r>
              <a:rPr lang="ar-IQ" sz="2400" dirty="0"/>
              <a:t> الم في منطقه العين . مع احمرارها وتحسس الغدة </a:t>
            </a:r>
            <a:r>
              <a:rPr lang="ar-IQ" sz="2400" dirty="0" err="1"/>
              <a:t>الدمعيه</a:t>
            </a:r>
            <a:r>
              <a:rPr lang="ar-IQ" sz="2400" dirty="0"/>
              <a:t> </a:t>
            </a:r>
            <a:r>
              <a:rPr lang="ar-IQ" sz="2400" dirty="0" err="1"/>
              <a:t>لأفراز</a:t>
            </a:r>
            <a:r>
              <a:rPr lang="ar-IQ" sz="2400" dirty="0"/>
              <a:t>  الدموع  بغزارة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 في هذه الحالة يجب عدم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رفع هذا الجسم الغريب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بوساطه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الاصابع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,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وانما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يجب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اولاً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اغماض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العين وتحديد موقع الجسم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اذا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كان في الجفن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العلوي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السفلي . وفي حالة كونه في الجفن العلوي فهناك طريقتان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لازالته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الطريقه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الاولى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سحب الجفن العلوي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الاسفل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امام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الجفن السفلي مما قد يسمح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لدمع بدفع الجسم الغريب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الاسفل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وفي حالة فشل هذه الطريقة نستعمل الطريقة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التاليه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1- يمدد المصاب على الظهر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2-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يسحب الجفن العلوي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الاسفل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بقوة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3- توضع قطعه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خشبيه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معدنيه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بشكل عود الثقاب على قاعدة الجفن العلوي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4- يقلب الجفن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الاعلى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ثم يتم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ازالة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الجسم الغريب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واساطة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قطعة من القماش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النظيف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اما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في حالة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وجود الجسم الغريب في الجفن السفلي يتم سحب الجفن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الاسفل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والامام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ثم يزال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الجسم بقطعة قماش . وبعد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ازالة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الجسم الغريب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تغسل العين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الماء البارد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يتم استعمال عدد من القطرات المعقمة للمنطقة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287</Words>
  <Application>Microsoft Office PowerPoint</Application>
  <PresentationFormat>عرض على الشاشة (3:4)‏</PresentationFormat>
  <Paragraphs>12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Shamfuture</dc:creator>
  <cp:lastModifiedBy>Shamfuture</cp:lastModifiedBy>
  <cp:revision>1</cp:revision>
  <dcterms:created xsi:type="dcterms:W3CDTF">2018-12-18T12:45:43Z</dcterms:created>
  <dcterms:modified xsi:type="dcterms:W3CDTF">2018-12-18T12:51:46Z</dcterms:modified>
</cp:coreProperties>
</file>